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e Price" initials="CP" lastIdx="0" clrIdx="0">
    <p:extLst>
      <p:ext uri="{19B8F6BF-5375-455C-9EA6-DF929625EA0E}">
        <p15:presenceInfo xmlns:p15="http://schemas.microsoft.com/office/powerpoint/2012/main" userId="ef4a47f57ffa3a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4352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85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452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23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5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7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4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3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D6FD3-CDBA-42BF-8F6B-34735C36AB10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7D8D55-3660-4990-9F90-5F4CEA420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3Mira3/Laba4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3385" y="2189285"/>
            <a:ext cx="8570618" cy="1861551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Розрахунково-графічна робота з теми «Зоопарк»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Підготувала </a:t>
            </a:r>
          </a:p>
          <a:p>
            <a:r>
              <a:rPr lang="uk-UA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Романенко Мирослава Вікторівна, </a:t>
            </a:r>
          </a:p>
          <a:p>
            <a:r>
              <a:rPr lang="uk-UA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КІ-221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78074"/>
            <a:ext cx="8596668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Вкладка для входу в </a:t>
            </a:r>
            <a:r>
              <a:rPr lang="uk-UA" dirty="0" err="1" smtClean="0">
                <a:latin typeface="Comic Sans MS" panose="030F0702030302020204" pitchFamily="66" charset="0"/>
              </a:rPr>
              <a:t>акаунт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uk-UA" dirty="0" smtClean="0">
                <a:latin typeface="Comic Sans MS" panose="030F0702030302020204" pitchFamily="66" charset="0"/>
              </a:rPr>
              <a:t>адміністратора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21460"/>
            <a:ext cx="4491603" cy="50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1342905"/>
            <a:ext cx="9504485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Головна сторінка адміністратора, де показуються основні дані бази даних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802422"/>
            <a:ext cx="9472875" cy="50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70000"/>
            <a:ext cx="8596668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Сторінка, яка дозволяє побачити тварин, які є в базі даних, та натиснути кнопки для редагування даних тварин або їх видалення.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7" y="1930400"/>
            <a:ext cx="9956417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15108"/>
            <a:ext cx="10032024" cy="3880773"/>
          </a:xfrm>
        </p:spPr>
        <p:txBody>
          <a:bodyPr/>
          <a:lstStyle/>
          <a:p>
            <a:r>
              <a:rPr lang="ru-RU" dirty="0" err="1" smtClean="0">
                <a:latin typeface="Comic Sans MS" panose="030F0702030302020204" pitchFamily="66" charset="0"/>
              </a:rPr>
              <a:t>Сторінка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додавання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нормальних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білетів</a:t>
            </a:r>
            <a:r>
              <a:rPr lang="ru-RU" dirty="0" smtClean="0">
                <a:latin typeface="Comic Sans MS" panose="030F0702030302020204" pitchFamily="66" charset="0"/>
              </a:rPr>
              <a:t>.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У </a:t>
            </a:r>
            <a:r>
              <a:rPr lang="ru-RU" dirty="0" err="1" smtClean="0">
                <a:latin typeface="Comic Sans MS" panose="030F0702030302020204" pitchFamily="66" charset="0"/>
              </a:rPr>
              <a:t>профілі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адміністратора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також</a:t>
            </a:r>
            <a:r>
              <a:rPr lang="ru-RU" dirty="0" smtClean="0">
                <a:latin typeface="Comic Sans MS" panose="030F0702030302020204" pitchFamily="66" charset="0"/>
              </a:rPr>
              <a:t> є </a:t>
            </a:r>
            <a:r>
              <a:rPr lang="ru-RU" dirty="0" err="1" smtClean="0">
                <a:latin typeface="Comic Sans MS" panose="030F0702030302020204" pitchFamily="66" charset="0"/>
              </a:rPr>
              <a:t>дадавання</a:t>
            </a:r>
            <a:r>
              <a:rPr lang="ru-RU" dirty="0" smtClean="0">
                <a:latin typeface="Comic Sans MS" panose="030F0702030302020204" pitchFamily="66" charset="0"/>
              </a:rPr>
              <a:t> та </a:t>
            </a:r>
            <a:r>
              <a:rPr lang="ru-RU" dirty="0" err="1" smtClean="0">
                <a:latin typeface="Comic Sans MS" panose="030F0702030302020204" pitchFamily="66" charset="0"/>
              </a:rPr>
              <a:t>редагування</a:t>
            </a:r>
            <a:r>
              <a:rPr lang="ru-RU" dirty="0" smtClean="0">
                <a:latin typeface="Comic Sans MS" panose="030F0702030302020204" pitchFamily="66" charset="0"/>
              </a:rPr>
              <a:t> і для </a:t>
            </a:r>
            <a:r>
              <a:rPr lang="ru-RU" dirty="0" err="1" smtClean="0">
                <a:latin typeface="Comic Sans MS" panose="030F0702030302020204" pitchFamily="66" charset="0"/>
              </a:rPr>
              <a:t>інших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даних</a:t>
            </a:r>
            <a:r>
              <a:rPr lang="ru-RU" dirty="0" smtClean="0">
                <a:latin typeface="Comic Sans MS" panose="030F0702030302020204" pitchFamily="66" charset="0"/>
              </a:rPr>
              <a:t>, таких як </a:t>
            </a:r>
            <a:r>
              <a:rPr lang="ru-RU" dirty="0" err="1" smtClean="0">
                <a:latin typeface="Comic Sans MS" panose="030F0702030302020204" pitchFamily="66" charset="0"/>
              </a:rPr>
              <a:t>закордонних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білетів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відвідувачів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також</a:t>
            </a:r>
            <a:r>
              <a:rPr lang="ru-RU" dirty="0" smtClean="0">
                <a:latin typeface="Comic Sans MS" panose="030F0702030302020204" pitchFamily="66" charset="0"/>
              </a:rPr>
              <a:t> є </a:t>
            </a:r>
            <a:r>
              <a:rPr lang="ru-RU" dirty="0" err="1" smtClean="0">
                <a:latin typeface="Comic Sans MS" panose="030F0702030302020204" pitchFamily="66" charset="0"/>
              </a:rPr>
              <a:t>пошук</a:t>
            </a:r>
            <a:r>
              <a:rPr lang="ru-RU" dirty="0" smtClean="0">
                <a:latin typeface="Comic Sans MS" panose="030F0702030302020204" pitchFamily="66" charset="0"/>
              </a:rPr>
              <a:t> по </a:t>
            </a:r>
            <a:r>
              <a:rPr lang="en-US" dirty="0" smtClean="0">
                <a:latin typeface="Comic Sans MS" panose="030F0702030302020204" pitchFamily="66" charset="0"/>
              </a:rPr>
              <a:t>ID </a:t>
            </a:r>
            <a:r>
              <a:rPr lang="ru-RU" dirty="0" smtClean="0">
                <a:latin typeface="Comic Sans MS" panose="030F0702030302020204" pitchFamily="66" charset="0"/>
              </a:rPr>
              <a:t>та </a:t>
            </a:r>
            <a:r>
              <a:rPr lang="ru-RU" dirty="0" err="1" smtClean="0">
                <a:latin typeface="Comic Sans MS" panose="030F0702030302020204" pitchFamily="66" charset="0"/>
              </a:rPr>
              <a:t>імені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відвідувача</a:t>
            </a:r>
            <a:r>
              <a:rPr lang="ru-RU" dirty="0" smtClean="0">
                <a:latin typeface="Comic Sans MS" panose="030F0702030302020204" pitchFamily="66" charset="0"/>
              </a:rPr>
              <a:t>, є </a:t>
            </a:r>
            <a:r>
              <a:rPr lang="ru-RU" dirty="0" err="1" smtClean="0">
                <a:latin typeface="Comic Sans MS" panose="030F0702030302020204" pitchFamily="66" charset="0"/>
              </a:rPr>
              <a:t>сторінки</a:t>
            </a:r>
            <a:r>
              <a:rPr lang="ru-RU" dirty="0" smtClean="0">
                <a:latin typeface="Comic Sans MS" panose="030F0702030302020204" pitchFamily="66" charset="0"/>
              </a:rPr>
              <a:t>, де </a:t>
            </a:r>
            <a:r>
              <a:rPr lang="ru-RU" dirty="0" err="1" smtClean="0">
                <a:latin typeface="Comic Sans MS" panose="030F0702030302020204" pitchFamily="66" charset="0"/>
              </a:rPr>
              <a:t>можна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змінювати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інформацію</a:t>
            </a:r>
            <a:r>
              <a:rPr lang="ru-RU" dirty="0" smtClean="0">
                <a:latin typeface="Comic Sans MS" panose="030F0702030302020204" pitchFamily="66" charset="0"/>
              </a:rPr>
              <a:t> про зоопарк, яка </a:t>
            </a:r>
            <a:r>
              <a:rPr lang="ru-RU" dirty="0" err="1" smtClean="0">
                <a:latin typeface="Comic Sans MS" panose="030F0702030302020204" pitchFamily="66" charset="0"/>
              </a:rPr>
              <a:t>відображється</a:t>
            </a:r>
            <a:r>
              <a:rPr lang="ru-RU" dirty="0" smtClean="0">
                <a:latin typeface="Comic Sans MS" panose="030F0702030302020204" pitchFamily="66" charset="0"/>
              </a:rPr>
              <a:t> на </a:t>
            </a:r>
            <a:r>
              <a:rPr lang="ru-RU" dirty="0" err="1" smtClean="0">
                <a:latin typeface="Comic Sans MS" panose="030F0702030302020204" pitchFamily="66" charset="0"/>
              </a:rPr>
              <a:t>сторінках</a:t>
            </a:r>
            <a:r>
              <a:rPr lang="ru-RU" dirty="0" smtClean="0">
                <a:latin typeface="Comic Sans MS" panose="030F0702030302020204" pitchFamily="66" charset="0"/>
              </a:rPr>
              <a:t> головному сайту, </a:t>
            </a:r>
            <a:r>
              <a:rPr lang="ru-RU" dirty="0" err="1" smtClean="0">
                <a:latin typeface="Comic Sans MS" panose="030F0702030302020204" pitchFamily="66" charset="0"/>
              </a:rPr>
              <a:t>можна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подивитися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відгуки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відвідувачів</a:t>
            </a:r>
            <a:r>
              <a:rPr lang="ru-RU" dirty="0" smtClean="0">
                <a:latin typeface="Comic Sans MS" panose="030F0702030302020204" pitchFamily="66" charset="0"/>
              </a:rPr>
              <a:t> за датою.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1275"/>
            <a:ext cx="8352691" cy="44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70000"/>
            <a:ext cx="8596668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Адміністратору можна змінити свій пароль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7" y="1687078"/>
            <a:ext cx="9645162" cy="51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70000"/>
            <a:ext cx="8596668" cy="3880773"/>
          </a:xfrm>
        </p:spPr>
        <p:txBody>
          <a:bodyPr/>
          <a:lstStyle/>
          <a:p>
            <a:r>
              <a:rPr lang="uk-UA" dirty="0" smtClean="0"/>
              <a:t>Вкладка для відновлення доступу до </a:t>
            </a:r>
            <a:r>
              <a:rPr lang="uk-UA" dirty="0" err="1" smtClean="0"/>
              <a:t>акаунту</a:t>
            </a:r>
            <a:r>
              <a:rPr lang="uk-UA" dirty="0" smtClean="0"/>
              <a:t>, якщо забули пароль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67144"/>
            <a:ext cx="4949743" cy="5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51697"/>
            <a:ext cx="8596668" cy="3880773"/>
          </a:xfrm>
        </p:spPr>
        <p:txBody>
          <a:bodyPr/>
          <a:lstStyle/>
          <a:p>
            <a:r>
              <a:rPr lang="uk-UA" dirty="0">
                <a:latin typeface="Comic Sans MS" panose="030F0702030302020204" pitchFamily="66" charset="0"/>
              </a:rPr>
              <a:t>Вкладка для входу в </a:t>
            </a:r>
            <a:r>
              <a:rPr lang="uk-UA" dirty="0" err="1" smtClean="0">
                <a:latin typeface="Comic Sans MS" panose="030F0702030302020204" pitchFamily="66" charset="0"/>
              </a:rPr>
              <a:t>акаунт</a:t>
            </a:r>
            <a:r>
              <a:rPr lang="uk-UA" dirty="0" smtClean="0">
                <a:latin typeface="Comic Sans MS" panose="030F0702030302020204" pitchFamily="66" charset="0"/>
              </a:rPr>
              <a:t> користувача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Інтерфейс користувача дуже схожий до адміністратора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59616"/>
            <a:ext cx="3745197" cy="4698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5" y="3109310"/>
            <a:ext cx="6266749" cy="2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4285"/>
            <a:ext cx="8596668" cy="1320800"/>
          </a:xfrm>
        </p:spPr>
        <p:txBody>
          <a:bodyPr/>
          <a:lstStyle/>
          <a:p>
            <a:r>
              <a:rPr lang="ru-RU" dirty="0" err="1"/>
              <a:t>Висновки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885" y="1167058"/>
            <a:ext cx="7491046" cy="5022727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Проект не є ідеальним, адже створювався в навчальному плані, а не як серйозний проект для компанії, тому є і проблеми з захистом даних, є і слабкі місця в коді, база даних є доволі маленькою, що не відповідає реальній кількості інформації. Тому, щоб покращити його, необхідно далі більш широко вивчати мови програмування та розмітки для написання коду, який дає більше можливостей; треба протестувати проект декількома програмами для розпізнавання вад, </a:t>
            </a:r>
            <a:r>
              <a:rPr lang="uk-UA" dirty="0" err="1" smtClean="0">
                <a:latin typeface="Comic Sans MS" panose="030F0702030302020204" pitchFamily="66" charset="0"/>
              </a:rPr>
              <a:t>вразливостей</a:t>
            </a:r>
            <a:r>
              <a:rPr lang="uk-UA" dirty="0" smtClean="0">
                <a:latin typeface="Comic Sans MS" panose="030F0702030302020204" pitchFamily="66" charset="0"/>
              </a:rPr>
              <a:t> та </a:t>
            </a:r>
            <a:r>
              <a:rPr lang="en-US" dirty="0" smtClean="0">
                <a:latin typeface="Comic Sans MS" panose="030F0702030302020204" pitchFamily="66" charset="0"/>
              </a:rPr>
              <a:t>SQL-</a:t>
            </a:r>
            <a:r>
              <a:rPr lang="uk-UA" dirty="0" smtClean="0">
                <a:latin typeface="Comic Sans MS" panose="030F0702030302020204" pitchFamily="66" charset="0"/>
              </a:rPr>
              <a:t>ін’єкцій, щоб домогтися найкращого результату захисту даних; треба додати ще сторінок для вміщення додаткових даних у базу даних у веб формі; треба створити ще декілька інтерфейсів для різних працівників, щоб там також відображався графік роботи та зарплатня. 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Отже, створення цього проекту було дуже корисним для здобуття навичок створення бази даних, розуміння як що працює та вивчення мов створення баз даних у веб формі. </a:t>
            </a:r>
            <a:endParaRPr lang="uk-UA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13" y="1823004"/>
            <a:ext cx="342947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Мета роботи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775" y="1930400"/>
            <a:ext cx="8596668" cy="3880773"/>
          </a:xfrm>
        </p:spPr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Ознайомитись</a:t>
            </a:r>
            <a:r>
              <a:rPr lang="ru-RU" dirty="0">
                <a:latin typeface="Comic Sans MS" panose="030F0702030302020204" pitchFamily="66" charset="0"/>
              </a:rPr>
              <a:t> з </a:t>
            </a:r>
            <a:r>
              <a:rPr lang="ru-RU" dirty="0" err="1">
                <a:latin typeface="Comic Sans MS" panose="030F0702030302020204" pitchFamily="66" charset="0"/>
              </a:rPr>
              <a:t>основними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фунціями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взаємодії</a:t>
            </a:r>
            <a:r>
              <a:rPr lang="ru-RU" dirty="0">
                <a:latin typeface="Comic Sans MS" panose="030F0702030302020204" pitchFamily="66" charset="0"/>
              </a:rPr>
              <a:t> PHP та баз </a:t>
            </a:r>
            <a:r>
              <a:rPr lang="ru-RU" dirty="0" err="1">
                <a:latin typeface="Comic Sans MS" panose="030F0702030302020204" pitchFamily="66" charset="0"/>
              </a:rPr>
              <a:t>даних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ru-RU" dirty="0" smtClean="0">
              <a:latin typeface="Comic Sans MS" panose="030F0702030302020204" pitchFamily="66" charset="0"/>
            </a:endParaRPr>
          </a:p>
          <a:p>
            <a:r>
              <a:rPr lang="ru-RU" dirty="0" err="1">
                <a:latin typeface="Comic Sans MS" panose="030F0702030302020204" pitchFamily="66" charset="0"/>
              </a:rPr>
              <a:t>Навчитись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створювати</a:t>
            </a:r>
            <a:r>
              <a:rPr lang="ru-RU" dirty="0">
                <a:latin typeface="Comic Sans MS" panose="030F0702030302020204" pitchFamily="66" charset="0"/>
              </a:rPr>
              <a:t> веб </a:t>
            </a:r>
            <a:r>
              <a:rPr lang="ru-RU" dirty="0" err="1">
                <a:latin typeface="Comic Sans MS" panose="030F0702030302020204" pitchFamily="66" charset="0"/>
              </a:rPr>
              <a:t>форми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підключати</a:t>
            </a:r>
            <a:r>
              <a:rPr lang="ru-RU" dirty="0">
                <a:latin typeface="Comic Sans MS" panose="030F0702030302020204" pitchFamily="66" charset="0"/>
              </a:rPr>
              <a:t> БД до них. </a:t>
            </a:r>
            <a:endParaRPr lang="ru-RU" dirty="0" smtClean="0">
              <a:latin typeface="Comic Sans MS" panose="030F0702030302020204" pitchFamily="66" charset="0"/>
            </a:endParaRPr>
          </a:p>
          <a:p>
            <a:r>
              <a:rPr lang="ru-RU" dirty="0" err="1">
                <a:latin typeface="Comic Sans MS" panose="030F0702030302020204" pitchFamily="66" charset="0"/>
              </a:rPr>
              <a:t>Навчитись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виводити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додавати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видаляти</a:t>
            </a:r>
            <a:r>
              <a:rPr lang="ru-RU" dirty="0">
                <a:latin typeface="Comic Sans MS" panose="030F0702030302020204" pitchFamily="66" charset="0"/>
              </a:rPr>
              <a:t> та </a:t>
            </a:r>
            <a:r>
              <a:rPr lang="ru-RU" dirty="0" err="1">
                <a:latin typeface="Comic Sans MS" panose="030F0702030302020204" pitchFamily="66" charset="0"/>
              </a:rPr>
              <a:t>змінювати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дані</a:t>
            </a:r>
            <a:r>
              <a:rPr lang="ru-RU" dirty="0">
                <a:latin typeface="Comic Sans MS" panose="030F0702030302020204" pitchFamily="66" charset="0"/>
              </a:rPr>
              <a:t> в БД через веб-форму</a:t>
            </a:r>
            <a:r>
              <a:rPr lang="ru-RU" dirty="0" smtClean="0">
                <a:latin typeface="Comic Sans MS" panose="030F0702030302020204" pitchFamily="66" charset="0"/>
              </a:rPr>
              <a:t>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46894" y="4628485"/>
            <a:ext cx="422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Посилання на проект на </a:t>
            </a:r>
            <a:r>
              <a:rPr lang="en-US" dirty="0" err="1" smtClean="0">
                <a:latin typeface="Comic Sans MS" panose="030F0702030302020204" pitchFamily="66" charset="0"/>
              </a:rPr>
              <a:t>github</a:t>
            </a:r>
            <a:r>
              <a:rPr lang="en-US" dirty="0">
                <a:latin typeface="Comic Sans MS" panose="030F0702030302020204" pitchFamily="66" charset="0"/>
              </a:rPr>
              <a:t>: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  <a:hlinkClick r:id="rId2"/>
              </a:rPr>
              <a:t>https://</a:t>
            </a:r>
            <a:r>
              <a:rPr lang="en-US" dirty="0" smtClean="0">
                <a:latin typeface="Comic Sans MS" panose="030F0702030302020204" pitchFamily="66" charset="0"/>
                <a:hlinkClick r:id="rId2"/>
              </a:rPr>
              <a:t>github.com/3Mira3/Laba4.git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83" y="3106615"/>
            <a:ext cx="3751385" cy="37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237392"/>
            <a:ext cx="9091247" cy="1320800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Аналіз предметної області </a:t>
            </a:r>
            <a:br>
              <a:rPr lang="uk-UA" dirty="0" smtClean="0">
                <a:latin typeface="Comic Sans MS" panose="030F0702030302020204" pitchFamily="66" charset="0"/>
              </a:rPr>
            </a:br>
            <a:r>
              <a:rPr lang="uk-UA" dirty="0" smtClean="0">
                <a:latin typeface="Comic Sans MS" panose="030F0702030302020204" pitchFamily="66" charset="0"/>
              </a:rPr>
              <a:t>(</a:t>
            </a:r>
            <a:r>
              <a:rPr lang="en-US" dirty="0" smtClean="0">
                <a:latin typeface="Comic Sans MS" panose="030F0702030302020204" pitchFamily="66" charset="0"/>
              </a:rPr>
              <a:t>Use Case </a:t>
            </a:r>
            <a:r>
              <a:rPr lang="uk-UA" dirty="0" smtClean="0">
                <a:latin typeface="Comic Sans MS" panose="030F0702030302020204" pitchFamily="66" charset="0"/>
              </a:rPr>
              <a:t>діаграма)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146" y="1767254"/>
            <a:ext cx="5336931" cy="50907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dirty="0" smtClean="0">
                <a:latin typeface="Comic Sans MS" panose="030F0702030302020204" pitchFamily="66" charset="0"/>
              </a:rPr>
              <a:t> В цьому проекті:</a:t>
            </a:r>
          </a:p>
          <a:p>
            <a:r>
              <a:rPr lang="uk-UA" dirty="0">
                <a:latin typeface="Comic Sans MS" panose="030F0702030302020204" pitchFamily="66" charset="0"/>
              </a:rPr>
              <a:t>Т</a:t>
            </a:r>
            <a:r>
              <a:rPr lang="uk-UA" dirty="0" smtClean="0">
                <a:latin typeface="Comic Sans MS" panose="030F0702030302020204" pitchFamily="66" charset="0"/>
              </a:rPr>
              <a:t>емою є «Зоопарк»;</a:t>
            </a:r>
          </a:p>
          <a:p>
            <a:r>
              <a:rPr lang="uk-UA" dirty="0">
                <a:latin typeface="Comic Sans MS" panose="030F0702030302020204" pitchFamily="66" charset="0"/>
              </a:rPr>
              <a:t>База даних є сховищем інформації;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Є різні ролі, такі як: директор, працівник та користувач, а у кожного свій можливий доступний функціонал;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Є можливість змінювати особисту інформацію всім ролям після реєстрації;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Для тварин, відвідувачів та білетів, а також про сам зоопарк наводиться інформація, з якою і можна працювати в базі даних;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В </a:t>
            </a:r>
            <a:r>
              <a:rPr lang="en-US" dirty="0" smtClean="0">
                <a:latin typeface="Comic Sans MS" panose="030F0702030302020204" pitchFamily="66" charset="0"/>
              </a:rPr>
              <a:t>Use Case </a:t>
            </a:r>
            <a:r>
              <a:rPr lang="uk-UA" dirty="0" smtClean="0">
                <a:latin typeface="Comic Sans MS" panose="030F0702030302020204" pitchFamily="66" charset="0"/>
              </a:rPr>
              <a:t>діаграмі показані зв’язки ролей з їх функціями та можливостями;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Є функції перегляду, додавання, редагування та видалення інформації;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Для створення використовувалися різні технології.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16" y="1558192"/>
            <a:ext cx="5469291" cy="53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7908"/>
            <a:ext cx="8596668" cy="1320800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ER </a:t>
            </a:r>
            <a:r>
              <a:rPr lang="ru-RU" dirty="0" err="1" smtClean="0">
                <a:latin typeface="Comic Sans MS" panose="030F0702030302020204" pitchFamily="66" charset="0"/>
              </a:rPr>
              <a:t>діаграма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563" y="1327638"/>
            <a:ext cx="5495192" cy="5530362"/>
          </a:xfrm>
        </p:spPr>
        <p:txBody>
          <a:bodyPr>
            <a:normAutofit fontScale="92500" lnSpcReduction="20000"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В </a:t>
            </a:r>
            <a:r>
              <a:rPr lang="en-US" dirty="0">
                <a:latin typeface="Comic Sans MS" panose="030F0702030302020204" pitchFamily="66" charset="0"/>
              </a:rPr>
              <a:t>ER </a:t>
            </a:r>
            <a:r>
              <a:rPr lang="ru-RU" dirty="0" err="1" smtClean="0">
                <a:latin typeface="Comic Sans MS" panose="030F0702030302020204" pitchFamily="66" charset="0"/>
              </a:rPr>
              <a:t>діаграмі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показані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взаємозв’язки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між</a:t>
            </a:r>
            <a:r>
              <a:rPr lang="ru-RU" dirty="0" smtClean="0">
                <a:latin typeface="Comic Sans MS" panose="030F0702030302020204" pitchFamily="66" charset="0"/>
              </a:rPr>
              <a:t> ролями (</a:t>
            </a:r>
            <a:r>
              <a:rPr lang="ru-RU" dirty="0" err="1" smtClean="0">
                <a:latin typeface="Comic Sans MS" panose="030F0702030302020204" pitchFamily="66" charset="0"/>
              </a:rPr>
              <a:t>сутностями</a:t>
            </a:r>
            <a:r>
              <a:rPr lang="ru-RU" dirty="0" smtClean="0">
                <a:latin typeface="Comic Sans MS" panose="030F0702030302020204" pitchFamily="66" charset="0"/>
              </a:rPr>
              <a:t>) та </a:t>
            </a:r>
            <a:r>
              <a:rPr lang="ru-RU" dirty="0" err="1" smtClean="0">
                <a:latin typeface="Comic Sans MS" panose="030F0702030302020204" pitchFamily="66" charset="0"/>
              </a:rPr>
              <a:t>їх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можливими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функціями</a:t>
            </a:r>
            <a:r>
              <a:rPr lang="ru-RU" dirty="0" smtClean="0">
                <a:latin typeface="Comic Sans MS" panose="030F0702030302020204" pitchFamily="66" charset="0"/>
              </a:rPr>
              <a:t>, а </a:t>
            </a:r>
            <a:r>
              <a:rPr lang="ru-RU" dirty="0" err="1" smtClean="0">
                <a:latin typeface="Comic Sans MS" panose="030F0702030302020204" pitchFamily="66" charset="0"/>
              </a:rPr>
              <a:t>також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описані</a:t>
            </a:r>
            <a:r>
              <a:rPr lang="ru-RU" dirty="0" smtClean="0">
                <a:latin typeface="Comic Sans MS" panose="030F0702030302020204" pitchFamily="66" charset="0"/>
              </a:rPr>
              <a:t> характеристики (</a:t>
            </a:r>
            <a:r>
              <a:rPr lang="ru-RU" dirty="0" err="1" smtClean="0">
                <a:latin typeface="Comic Sans MS" panose="030F0702030302020204" pitchFamily="66" charset="0"/>
              </a:rPr>
              <a:t>атрибути</a:t>
            </a:r>
            <a:r>
              <a:rPr lang="ru-RU" dirty="0" smtClean="0">
                <a:latin typeface="Comic Sans MS" panose="030F0702030302020204" pitchFamily="66" charset="0"/>
              </a:rPr>
              <a:t>);</a:t>
            </a:r>
          </a:p>
          <a:p>
            <a:r>
              <a:rPr lang="ru-RU" dirty="0" err="1" smtClean="0">
                <a:latin typeface="Comic Sans MS" panose="030F0702030302020204" pitchFamily="66" charset="0"/>
              </a:rPr>
              <a:t>Таблиця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Employees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пов’язана</a:t>
            </a:r>
            <a:r>
              <a:rPr lang="ru-RU" dirty="0" smtClean="0">
                <a:latin typeface="Comic Sans MS" panose="030F0702030302020204" pitchFamily="66" charset="0"/>
              </a:rPr>
              <a:t> з </a:t>
            </a:r>
            <a:r>
              <a:rPr lang="ru-RU" dirty="0" err="1" smtClean="0">
                <a:latin typeface="Comic Sans MS" panose="030F0702030302020204" pitchFamily="66" charset="0"/>
              </a:rPr>
              <a:t>усіма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іншими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таблиця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бо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являється</a:t>
            </a:r>
            <a:r>
              <a:rPr lang="ru-RU" dirty="0" smtClean="0">
                <a:latin typeface="Comic Sans MS" panose="030F0702030302020204" pitchFamily="66" charset="0"/>
              </a:rPr>
              <a:t> головною в </a:t>
            </a:r>
            <a:r>
              <a:rPr lang="ru-RU" dirty="0" err="1" smtClean="0">
                <a:latin typeface="Comic Sans MS" panose="030F0702030302020204" pitchFamily="66" charset="0"/>
              </a:rPr>
              <a:t>плані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взаємодії</a:t>
            </a:r>
            <a:r>
              <a:rPr lang="ru-RU" dirty="0" smtClean="0">
                <a:latin typeface="Comic Sans MS" panose="030F0702030302020204" pitchFamily="66" charset="0"/>
              </a:rPr>
              <a:t> з будь-</a:t>
            </a:r>
            <a:r>
              <a:rPr lang="ru-RU" dirty="0" err="1" smtClean="0">
                <a:latin typeface="Comic Sans MS" panose="030F0702030302020204" pitchFamily="66" charset="0"/>
              </a:rPr>
              <a:t>якою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інформацією</a:t>
            </a:r>
            <a:r>
              <a:rPr lang="ru-RU" dirty="0" smtClean="0">
                <a:latin typeface="Comic Sans MS" panose="030F0702030302020204" pitchFamily="66" charset="0"/>
              </a:rPr>
              <a:t> в </a:t>
            </a:r>
            <a:r>
              <a:rPr lang="ru-RU" dirty="0" err="1" smtClean="0">
                <a:latin typeface="Comic Sans MS" panose="030F0702030302020204" pitchFamily="66" charset="0"/>
              </a:rPr>
              <a:t>базі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даних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адже</a:t>
            </a:r>
            <a:r>
              <a:rPr lang="ru-RU" dirty="0" smtClean="0">
                <a:latin typeface="Comic Sans MS" panose="030F0702030302020204" pitchFamily="66" charset="0"/>
              </a:rPr>
              <a:t> директор та </a:t>
            </a:r>
            <a:r>
              <a:rPr lang="ru-RU" dirty="0" err="1" smtClean="0">
                <a:latin typeface="Comic Sans MS" panose="030F0702030302020204" pitchFamily="66" charset="0"/>
              </a:rPr>
              <a:t>працівники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можуть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редагувати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додавати</a:t>
            </a:r>
            <a:r>
              <a:rPr lang="ru-RU" dirty="0" smtClean="0">
                <a:latin typeface="Comic Sans MS" panose="030F0702030302020204" pitchFamily="66" charset="0"/>
              </a:rPr>
              <a:t> та </a:t>
            </a:r>
            <a:r>
              <a:rPr lang="ru-RU" dirty="0" err="1" smtClean="0">
                <a:latin typeface="Comic Sans MS" panose="030F0702030302020204" pitchFamily="66" charset="0"/>
              </a:rPr>
              <a:t>видаляти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інформацію</a:t>
            </a:r>
            <a:r>
              <a:rPr lang="ru-RU" dirty="0" smtClean="0">
                <a:latin typeface="Comic Sans MS" panose="030F0702030302020204" pitchFamily="66" charset="0"/>
              </a:rPr>
              <a:t> про будь-</a:t>
            </a:r>
            <a:r>
              <a:rPr lang="ru-RU" dirty="0" err="1" smtClean="0">
                <a:latin typeface="Comic Sans MS" panose="030F0702030302020204" pitchFamily="66" charset="0"/>
              </a:rPr>
              <a:t>що</a:t>
            </a:r>
            <a:r>
              <a:rPr lang="ru-RU" dirty="0" smtClean="0">
                <a:latin typeface="Comic Sans MS" panose="030F0702030302020204" pitchFamily="66" charset="0"/>
              </a:rPr>
              <a:t> (</a:t>
            </a:r>
            <a:r>
              <a:rPr lang="ru-RU" dirty="0" err="1" smtClean="0">
                <a:latin typeface="Comic Sans MS" panose="030F0702030302020204" pitchFamily="66" charset="0"/>
              </a:rPr>
              <a:t>працівники</a:t>
            </a:r>
            <a:r>
              <a:rPr lang="ru-RU" dirty="0" smtClean="0">
                <a:latin typeface="Comic Sans MS" panose="030F0702030302020204" pitchFamily="66" charset="0"/>
              </a:rPr>
              <a:t> в </a:t>
            </a:r>
            <a:r>
              <a:rPr lang="ru-RU" dirty="0" err="1" smtClean="0">
                <a:latin typeface="Comic Sans MS" panose="030F0702030302020204" pitchFamily="66" charset="0"/>
              </a:rPr>
              <a:t>їх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 err="1" smtClean="0">
                <a:latin typeface="Comic Sans MS" panose="030F0702030302020204" pitchFamily="66" charset="0"/>
              </a:rPr>
              <a:t>обмеженнях</a:t>
            </a:r>
            <a:r>
              <a:rPr lang="ru-RU" dirty="0" smtClean="0">
                <a:latin typeface="Comic Sans MS" panose="030F0702030302020204" pitchFamily="66" charset="0"/>
              </a:rPr>
              <a:t>);</a:t>
            </a:r>
          </a:p>
          <a:p>
            <a:r>
              <a:rPr lang="ru-RU" dirty="0" err="1" smtClean="0">
                <a:latin typeface="Comic Sans MS" panose="030F0702030302020204" pitchFamily="66" charset="0"/>
              </a:rPr>
              <a:t>Таблиці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Visitors, Animal, Tickets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uk-UA" dirty="0" smtClean="0">
                <a:latin typeface="Comic Sans MS" panose="030F0702030302020204" pitchFamily="66" charset="0"/>
              </a:rPr>
              <a:t>– це ті таблиці, які можна редагувати працівникам;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Для взаємозв’язку двох таблиць </a:t>
            </a:r>
            <a:r>
              <a:rPr lang="en-US" dirty="0" smtClean="0">
                <a:latin typeface="Comic Sans MS" panose="030F0702030302020204" pitchFamily="66" charset="0"/>
              </a:rPr>
              <a:t>Employees </a:t>
            </a:r>
            <a:r>
              <a:rPr lang="uk-UA" dirty="0" smtClean="0">
                <a:latin typeface="Comic Sans MS" panose="030F0702030302020204" pitchFamily="66" charset="0"/>
              </a:rPr>
              <a:t>та </a:t>
            </a:r>
            <a:r>
              <a:rPr lang="en-US" dirty="0" smtClean="0">
                <a:latin typeface="Comic Sans MS" panose="030F0702030302020204" pitchFamily="66" charset="0"/>
              </a:rPr>
              <a:t>Animals</a:t>
            </a:r>
            <a:r>
              <a:rPr lang="uk-UA" dirty="0" smtClean="0">
                <a:latin typeface="Comic Sans MS" panose="030F0702030302020204" pitchFamily="66" charset="0"/>
              </a:rPr>
              <a:t> була створена проміжна таблиця </a:t>
            </a:r>
            <a:r>
              <a:rPr lang="en-US" dirty="0" err="1" smtClean="0">
                <a:latin typeface="Comic Sans MS" panose="030F0702030302020204" pitchFamily="66" charset="0"/>
              </a:rPr>
              <a:t>Employees_animals</a:t>
            </a:r>
            <a:r>
              <a:rPr lang="uk-UA" dirty="0" smtClean="0">
                <a:latin typeface="Comic Sans MS" panose="030F0702030302020204" pitchFamily="66" charset="0"/>
              </a:rPr>
              <a:t> по взаємозв’язкам по </a:t>
            </a:r>
            <a:r>
              <a:rPr lang="en-US" dirty="0" smtClean="0">
                <a:latin typeface="Comic Sans MS" panose="030F0702030302020204" pitchFamily="66" charset="0"/>
              </a:rPr>
              <a:t>foreign keys</a:t>
            </a:r>
            <a:r>
              <a:rPr lang="ru-RU" dirty="0">
                <a:latin typeface="Comic Sans MS" panose="030F0702030302020204" pitchFamily="66" charset="0"/>
              </a:rPr>
              <a:t>;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uk-UA" dirty="0" smtClean="0">
                <a:latin typeface="Comic Sans MS" panose="030F0702030302020204" pitchFamily="66" charset="0"/>
              </a:rPr>
              <a:t>Таблиця </a:t>
            </a:r>
            <a:r>
              <a:rPr lang="en-US" dirty="0" smtClean="0">
                <a:latin typeface="Comic Sans MS" panose="030F0702030302020204" pitchFamily="66" charset="0"/>
              </a:rPr>
              <a:t>Visitors</a:t>
            </a:r>
            <a:r>
              <a:rPr lang="uk-UA" dirty="0" smtClean="0">
                <a:latin typeface="Comic Sans MS" panose="030F0702030302020204" pitchFamily="66" charset="0"/>
              </a:rPr>
              <a:t> напряму пов’язана із таблицею</a:t>
            </a:r>
            <a:r>
              <a:rPr lang="en-US" dirty="0" smtClean="0">
                <a:latin typeface="Comic Sans MS" panose="030F0702030302020204" pitchFamily="66" charset="0"/>
              </a:rPr>
              <a:t> Tickets</a:t>
            </a:r>
            <a:r>
              <a:rPr lang="uk-UA" dirty="0" smtClean="0">
                <a:latin typeface="Comic Sans MS" panose="030F0702030302020204" pitchFamily="66" charset="0"/>
              </a:rPr>
              <a:t>, бо відвідувачі купують білети (дорослі/ дитячі, звичайні/закордонні);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Таблиці </a:t>
            </a:r>
            <a:r>
              <a:rPr lang="en-US" dirty="0" smtClean="0">
                <a:latin typeface="Comic Sans MS" panose="030F0702030302020204" pitchFamily="66" charset="0"/>
              </a:rPr>
              <a:t>Animals</a:t>
            </a:r>
            <a:r>
              <a:rPr lang="uk-UA" dirty="0" smtClean="0">
                <a:latin typeface="Comic Sans MS" panose="030F0702030302020204" pitchFamily="66" charset="0"/>
              </a:rPr>
              <a:t> та </a:t>
            </a:r>
            <a:r>
              <a:rPr lang="en-US" dirty="0" smtClean="0">
                <a:latin typeface="Comic Sans MS" panose="030F0702030302020204" pitchFamily="66" charset="0"/>
              </a:rPr>
              <a:t>Tickets </a:t>
            </a:r>
            <a:r>
              <a:rPr lang="uk-UA" dirty="0" smtClean="0">
                <a:latin typeface="Comic Sans MS" panose="030F0702030302020204" pitchFamily="66" charset="0"/>
              </a:rPr>
              <a:t>тільки заповнюються даними, не мають ніяких інших </a:t>
            </a:r>
            <a:r>
              <a:rPr lang="uk-UA" dirty="0" err="1" smtClean="0">
                <a:latin typeface="Comic Sans MS" panose="030F0702030302020204" pitchFamily="66" charset="0"/>
              </a:rPr>
              <a:t>привілегій</a:t>
            </a:r>
            <a:r>
              <a:rPr lang="uk-UA" dirty="0" smtClean="0">
                <a:latin typeface="Comic Sans MS" panose="030F0702030302020204" pitchFamily="66" charset="0"/>
              </a:rPr>
              <a:t> чи функцій.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86" y="1327638"/>
            <a:ext cx="6315114" cy="55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777"/>
            <a:ext cx="8596668" cy="1320800"/>
          </a:xfrm>
        </p:spPr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Використані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технології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" y="964835"/>
            <a:ext cx="8783514" cy="59195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 smtClean="0">
                <a:latin typeface="Comic Sans MS" panose="030F0702030302020204" pitchFamily="66" charset="0"/>
              </a:rPr>
              <a:t> При створенні цього проекту використовувалися: </a:t>
            </a:r>
            <a:r>
              <a:rPr lang="en-US" dirty="0" err="1" smtClean="0">
                <a:latin typeface="Comic Sans MS" panose="030F0702030302020204" pitchFamily="66" charset="0"/>
              </a:rPr>
              <a:t>phpMyAdmin</a:t>
            </a:r>
            <a:r>
              <a:rPr lang="en-US" dirty="0" smtClean="0">
                <a:latin typeface="Comic Sans MS" panose="030F0702030302020204" pitchFamily="66" charset="0"/>
              </a:rPr>
              <a:t>, MySQL, </a:t>
            </a:r>
            <a:r>
              <a:rPr lang="uk-UA" dirty="0" smtClean="0">
                <a:latin typeface="Comic Sans MS" panose="030F0702030302020204" pitchFamily="66" charset="0"/>
              </a:rPr>
              <a:t>мова </a:t>
            </a:r>
            <a:r>
              <a:rPr lang="en-US" dirty="0" smtClean="0">
                <a:latin typeface="Comic Sans MS" panose="030F0702030302020204" pitchFamily="66" charset="0"/>
              </a:rPr>
              <a:t>PHP, </a:t>
            </a:r>
            <a:r>
              <a:rPr lang="uk-UA" dirty="0" smtClean="0">
                <a:latin typeface="Comic Sans MS" panose="030F0702030302020204" pitchFamily="66" charset="0"/>
              </a:rPr>
              <a:t>мова </a:t>
            </a:r>
            <a:r>
              <a:rPr lang="en-US" dirty="0" smtClean="0">
                <a:latin typeface="Comic Sans MS" panose="030F0702030302020204" pitchFamily="66" charset="0"/>
              </a:rPr>
              <a:t>JavaScript,</a:t>
            </a:r>
            <a:r>
              <a:rPr lang="uk-UA" dirty="0" smtClean="0">
                <a:latin typeface="Comic Sans MS" panose="030F0702030302020204" pitchFamily="66" charset="0"/>
              </a:rPr>
              <a:t> мова розмітки</a:t>
            </a:r>
            <a:r>
              <a:rPr lang="en-US" dirty="0" smtClean="0">
                <a:latin typeface="Comic Sans MS" panose="030F0702030302020204" pitchFamily="66" charset="0"/>
              </a:rPr>
              <a:t> CSS </a:t>
            </a:r>
            <a:r>
              <a:rPr lang="uk-UA" dirty="0" smtClean="0">
                <a:latin typeface="Comic Sans MS" panose="030F0702030302020204" pitchFamily="66" charset="0"/>
              </a:rPr>
              <a:t>та </a:t>
            </a:r>
            <a:r>
              <a:rPr lang="en-US" dirty="0" smtClean="0">
                <a:latin typeface="Comic Sans MS" panose="030F0702030302020204" pitchFamily="66" charset="0"/>
              </a:rPr>
              <a:t>HTML</a:t>
            </a:r>
            <a:r>
              <a:rPr lang="uk-UA" dirty="0" smtClean="0">
                <a:latin typeface="Comic Sans MS" panose="030F0702030302020204" pitchFamily="66" charset="0"/>
              </a:rPr>
              <a:t>.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Використовувалася саме мова </a:t>
            </a:r>
            <a:r>
              <a:rPr lang="en-US" dirty="0" smtClean="0">
                <a:latin typeface="Comic Sans MS" panose="030F0702030302020204" pitchFamily="66" charset="0"/>
              </a:rPr>
              <a:t>PHP</a:t>
            </a:r>
            <a:r>
              <a:rPr lang="ru-RU" dirty="0" smtClean="0">
                <a:latin typeface="Comic Sans MS" panose="030F0702030302020204" pitchFamily="66" charset="0"/>
              </a:rPr>
              <a:t>, </a:t>
            </a:r>
            <a:r>
              <a:rPr lang="ru-RU" dirty="0" err="1" smtClean="0">
                <a:latin typeface="Comic Sans MS" panose="030F0702030302020204" pitchFamily="66" charset="0"/>
              </a:rPr>
              <a:t>адже</a:t>
            </a:r>
            <a:r>
              <a:rPr lang="ru-RU" dirty="0" smtClean="0">
                <a:latin typeface="Comic Sans MS" panose="030F0702030302020204" pitchFamily="66" charset="0"/>
              </a:rPr>
              <a:t> вона </a:t>
            </a:r>
            <a:r>
              <a:rPr lang="ru-RU" dirty="0" err="1" smtClean="0">
                <a:latin typeface="Comic Sans MS" panose="030F0702030302020204" pitchFamily="66" charset="0"/>
              </a:rPr>
              <a:t>найзручн</a:t>
            </a:r>
            <a:r>
              <a:rPr lang="uk-UA" dirty="0" err="1" smtClean="0">
                <a:latin typeface="Comic Sans MS" panose="030F0702030302020204" pitchFamily="66" charset="0"/>
              </a:rPr>
              <a:t>іша</a:t>
            </a:r>
            <a:r>
              <a:rPr lang="uk-UA" dirty="0" smtClean="0">
                <a:latin typeface="Comic Sans MS" panose="030F0702030302020204" pitchFamily="66" charset="0"/>
              </a:rPr>
              <a:t> при створенні баз даних у веб формі, тобто можна швидко відкрити написаний код у браузері та перевірити на помилки, а також сама мова є доволі не складною.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Також використовувався </a:t>
            </a:r>
            <a:r>
              <a:rPr lang="en-US" dirty="0" smtClean="0">
                <a:latin typeface="Comic Sans MS" panose="030F0702030302020204" pitchFamily="66" charset="0"/>
              </a:rPr>
              <a:t>CSS</a:t>
            </a:r>
            <a:r>
              <a:rPr lang="uk-UA" dirty="0">
                <a:latin typeface="Comic Sans MS" panose="030F0702030302020204" pitchFamily="66" charset="0"/>
              </a:rPr>
              <a:t> та </a:t>
            </a:r>
            <a:r>
              <a:rPr lang="en-US" dirty="0" smtClean="0">
                <a:latin typeface="Comic Sans MS" panose="030F0702030302020204" pitchFamily="66" charset="0"/>
              </a:rPr>
              <a:t>HTML</a:t>
            </a:r>
            <a:r>
              <a:rPr lang="uk-UA" dirty="0" smtClean="0">
                <a:latin typeface="Comic Sans MS" panose="030F0702030302020204" pitchFamily="66" charset="0"/>
              </a:rPr>
              <a:t>, бо вони допомагали зробити дизайн для веб сторінок, для того вони і являються допоміжними мовами розмітки.</a:t>
            </a:r>
          </a:p>
          <a:p>
            <a:r>
              <a:rPr lang="uk-UA" dirty="0" smtClean="0">
                <a:latin typeface="Comic Sans MS" panose="030F0702030302020204" pitchFamily="66" charset="0"/>
              </a:rPr>
              <a:t>Мова </a:t>
            </a:r>
            <a:r>
              <a:rPr lang="en-US" dirty="0" smtClean="0">
                <a:latin typeface="Comic Sans MS" panose="030F0702030302020204" pitchFamily="66" charset="0"/>
              </a:rPr>
              <a:t>JavaScript</a:t>
            </a:r>
            <a:r>
              <a:rPr lang="uk-UA" dirty="0" smtClean="0">
                <a:latin typeface="Comic Sans MS" panose="030F0702030302020204" pitchFamily="66" charset="0"/>
              </a:rPr>
              <a:t> також була використана в проекті, адже зв’язувати код разом між собою легше з його допомогою.</a:t>
            </a:r>
          </a:p>
          <a:p>
            <a:r>
              <a:rPr lang="en-US" dirty="0" err="1" smtClean="0">
                <a:latin typeface="Comic Sans MS" panose="030F0702030302020204" pitchFamily="66" charset="0"/>
              </a:rPr>
              <a:t>phpMyAdmin</a:t>
            </a:r>
            <a:r>
              <a:rPr lang="uk-UA" dirty="0" smtClean="0">
                <a:latin typeface="Comic Sans MS" panose="030F0702030302020204" pitchFamily="66" charset="0"/>
              </a:rPr>
              <a:t> являється головним </a:t>
            </a:r>
            <a:r>
              <a:rPr lang="uk-UA" dirty="0" err="1" smtClean="0">
                <a:latin typeface="Comic Sans MS" panose="030F0702030302020204" pitchFamily="66" charset="0"/>
              </a:rPr>
              <a:t>хостом</a:t>
            </a:r>
            <a:r>
              <a:rPr lang="uk-UA" dirty="0" smtClean="0">
                <a:latin typeface="Comic Sans MS" panose="030F0702030302020204" pitchFamily="66" charset="0"/>
              </a:rPr>
              <a:t> для запуску створеної бази даних.</a:t>
            </a:r>
          </a:p>
          <a:p>
            <a:pPr marL="0" indent="0">
              <a:buNone/>
            </a:pPr>
            <a:r>
              <a:rPr lang="uk-UA" dirty="0">
                <a:latin typeface="Comic Sans MS" panose="030F0702030302020204" pitchFamily="66" charset="0"/>
              </a:rPr>
              <a:t> </a:t>
            </a:r>
            <a:r>
              <a:rPr lang="uk-UA" dirty="0" smtClean="0">
                <a:latin typeface="Comic Sans MS" panose="030F0702030302020204" pitchFamily="66" charset="0"/>
              </a:rPr>
              <a:t>Чим більше часу я приділяла сам цим технологіям, тим більше дізнавалася про них, про можливі плюси та мінуси, вади та способи їх виправлення, про можливості в цілому, про програми, якими можна перевіряти створені проекти цими технологіями, а також як покращити проект. Тобто в майбутньому, якщо мені це знадобиться в житті, я зможу використати ці знання та створити невеликий проект для себе чи замовника, а б ж набагато більший проект для компаній, не важливо у роботі чи просто з </a:t>
            </a:r>
            <a:r>
              <a:rPr lang="uk-UA" dirty="0" err="1" smtClean="0">
                <a:latin typeface="Comic Sans MS" panose="030F0702030302020204" pitchFamily="66" charset="0"/>
              </a:rPr>
              <a:t>хоббі</a:t>
            </a:r>
            <a:r>
              <a:rPr lang="uk-UA" dirty="0" smtClean="0">
                <a:latin typeface="Comic Sans MS" panose="030F0702030302020204" pitchFamily="66" charset="0"/>
              </a:rPr>
              <a:t>. </a:t>
            </a:r>
          </a:p>
          <a:p>
            <a:endParaRPr lang="en-US" dirty="0"/>
          </a:p>
        </p:txBody>
      </p:sp>
      <p:pic>
        <p:nvPicPr>
          <p:cNvPr id="1026" name="Picture 2" descr="PHP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01" y="584448"/>
            <a:ext cx="2723396" cy="14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- Turkcewiki.or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84" y="2438707"/>
            <a:ext cx="1793630" cy="17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fine HTML and CSS | Cloud2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438" y="4429645"/>
            <a:ext cx="3176710" cy="24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1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60489"/>
            <a:ext cx="8596668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Основна сторінка сайту, яка презентує зоопарк (1)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1851252"/>
            <a:ext cx="9311054" cy="50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42904"/>
            <a:ext cx="8596668" cy="3880773"/>
          </a:xfrm>
        </p:spPr>
        <p:txBody>
          <a:bodyPr/>
          <a:lstStyle/>
          <a:p>
            <a:r>
              <a:rPr lang="uk-UA" dirty="0">
                <a:latin typeface="Comic Sans MS" panose="030F0702030302020204" pitchFamily="66" charset="0"/>
              </a:rPr>
              <a:t>Основна сторінка сайту, яка презентує зоопарк </a:t>
            </a:r>
            <a:r>
              <a:rPr lang="uk-UA" dirty="0" smtClean="0">
                <a:latin typeface="Comic Sans MS" panose="030F0702030302020204" pitchFamily="66" charset="0"/>
              </a:rPr>
              <a:t>(2)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3896" r="436" b="3797"/>
          <a:stretch/>
        </p:blipFill>
        <p:spPr>
          <a:xfrm>
            <a:off x="457201" y="1786888"/>
            <a:ext cx="9416561" cy="50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404451"/>
            <a:ext cx="8596668" cy="3880773"/>
          </a:xfrm>
        </p:spPr>
        <p:txBody>
          <a:bodyPr/>
          <a:lstStyle/>
          <a:p>
            <a:r>
              <a:rPr lang="ru-RU" dirty="0" err="1" smtClean="0">
                <a:latin typeface="Comic Sans MS" panose="030F0702030302020204" pitchFamily="66" charset="0"/>
              </a:rPr>
              <a:t>Стор</a:t>
            </a:r>
            <a:r>
              <a:rPr lang="uk-UA" dirty="0" smtClean="0">
                <a:latin typeface="Comic Sans MS" panose="030F0702030302020204" pitchFamily="66" charset="0"/>
              </a:rPr>
              <a:t>інка про зоопарк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823546"/>
            <a:ext cx="9372600" cy="50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Демонстрація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роботи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51697"/>
            <a:ext cx="8596668" cy="3880773"/>
          </a:xfrm>
        </p:spPr>
        <p:txBody>
          <a:bodyPr/>
          <a:lstStyle/>
          <a:p>
            <a:r>
              <a:rPr lang="uk-UA" dirty="0" smtClean="0">
                <a:latin typeface="Comic Sans MS" panose="030F0702030302020204" pitchFamily="66" charset="0"/>
              </a:rPr>
              <a:t>Контактна інформація зоопарку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791488"/>
            <a:ext cx="9460523" cy="50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353</TotalTime>
  <Words>831</Words>
  <Application>Microsoft Office PowerPoint</Application>
  <PresentationFormat>Широкоэкранный</PresentationFormat>
  <Paragraphs>60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Comic Sans MS</vt:lpstr>
      <vt:lpstr>Trebuchet MS</vt:lpstr>
      <vt:lpstr>Wingdings 3</vt:lpstr>
      <vt:lpstr>Аспект</vt:lpstr>
      <vt:lpstr>Розрахунково-графічна робота з теми «Зоопарк»</vt:lpstr>
      <vt:lpstr>Мета роботи</vt:lpstr>
      <vt:lpstr>Аналіз предметної області  (Use Case діаграма)</vt:lpstr>
      <vt:lpstr>ER діаграма</vt:lpstr>
      <vt:lpstr>Використані технології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Розрахунково-графічна робота з теми «Зоопарк»</dc:title>
  <dc:creator>Chloe Price</dc:creator>
  <cp:lastModifiedBy>Chloe Price</cp:lastModifiedBy>
  <cp:revision>43</cp:revision>
  <dcterms:created xsi:type="dcterms:W3CDTF">2024-01-03T08:17:29Z</dcterms:created>
  <dcterms:modified xsi:type="dcterms:W3CDTF">2024-01-03T14:11:28Z</dcterms:modified>
</cp:coreProperties>
</file>